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0" r:id="rId11"/>
    <p:sldId id="269" r:id="rId12"/>
    <p:sldId id="268" r:id="rId13"/>
    <p:sldId id="267" r:id="rId14"/>
    <p:sldId id="264" r:id="rId15"/>
    <p:sldId id="265" r:id="rId16"/>
    <p:sldId id="271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6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5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6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0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6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3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3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C990-28D6-40C9-AFA3-AEF02E0F34B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FFC4-30A5-4F38-929E-63F61959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b="4814"/>
          <a:stretch/>
        </p:blipFill>
        <p:spPr>
          <a:xfrm>
            <a:off x="0" y="8466"/>
            <a:ext cx="12293600" cy="6849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6267" y="3433233"/>
            <a:ext cx="8297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«</a:t>
            </a:r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  <a:ea typeface="BatangChe" panose="02030609000101010101" pitchFamily="49" charset="-127"/>
              </a:rPr>
              <a:t>Мини-музей в детском саду, как итог проектной деятельности с родителями»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4467" y="5672667"/>
            <a:ext cx="410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Страхова Н.Г. МДОУ №17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66" y="2696633"/>
            <a:ext cx="4563534" cy="35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1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12" y="3322014"/>
            <a:ext cx="3632201" cy="2421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r="1444"/>
          <a:stretch/>
        </p:blipFill>
        <p:spPr>
          <a:xfrm rot="4962357">
            <a:off x="2081010" y="2186393"/>
            <a:ext cx="4599702" cy="3388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8734" y="793290"/>
            <a:ext cx="3369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Мини-музей «Росписи России»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7311" y="1478065"/>
            <a:ext cx="342222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Формировать представления о росписях России, о истории их возникновения.</a:t>
            </a:r>
            <a:endParaRPr lang="ru-RU" sz="16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0933" y="837552"/>
            <a:ext cx="4419600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Мини-музей «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Глинян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ая игрушка»</a:t>
            </a:r>
            <a:endParaRPr lang="ru-RU" b="1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Расширить  представление о дымковской росписи.</a:t>
            </a:r>
            <a:endParaRPr lang="ru-RU" sz="16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28" y="2650066"/>
            <a:ext cx="5023789" cy="3362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1"/>
          <a:stretch/>
        </p:blipFill>
        <p:spPr>
          <a:xfrm>
            <a:off x="6392333" y="2502407"/>
            <a:ext cx="4919472" cy="32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0200" y="686744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Мини музей «Домашние животные»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Расширить представление детей о домашних животных, познакомить со сказками о них. Развивать речь. Формировать эмоциональное отношение к животным</a:t>
            </a:r>
            <a:endParaRPr lang="ru-RU" sz="16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83" y="2510570"/>
            <a:ext cx="2834217" cy="3778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1" y="2975916"/>
            <a:ext cx="3132667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813744"/>
            <a:ext cx="6096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Мини музей «Мир часов»</a:t>
            </a:r>
            <a:endParaRPr lang="ru-RU" sz="2000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Развитие интереса к истории возникновения различных видов часов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22" y="1921933"/>
            <a:ext cx="34544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6" y="2038695"/>
            <a:ext cx="3341511" cy="2506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12313"/>
          <a:stretch/>
        </p:blipFill>
        <p:spPr>
          <a:xfrm>
            <a:off x="4518378" y="3952162"/>
            <a:ext cx="3115733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8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9600" y="773003"/>
            <a:ext cx="6096000" cy="14727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Мини музей «Фотоаппараты»</a:t>
            </a:r>
            <a:endParaRPr lang="ru-RU" sz="2000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Цель: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Познакомить детей с фотоаппаратами, развивать интерес замечать все необычное и красивое и фиксировать на камеру</a:t>
            </a:r>
            <a:endParaRPr lang="ru-RU" sz="16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33" y="2512484"/>
            <a:ext cx="5105400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78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3467" y="761351"/>
            <a:ext cx="6096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Мини-музей «Театральная кукла»</a:t>
            </a:r>
            <a:endParaRPr lang="ru-RU" sz="2000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 Приобщение детей к миру театра</a:t>
            </a:r>
            <a:endParaRPr lang="ru-RU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16" y="1693333"/>
            <a:ext cx="2355850" cy="3141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6" y="1986302"/>
            <a:ext cx="4275667" cy="320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5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6200" y="2274838"/>
            <a:ext cx="652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Водите детей в музей. 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Ведь Музей не "иллюстрирует" историю, не учит ей, а формирует у человека личные отношения к тем или иным историческим фактам, непосредственный контакт с музейным предметом помогает формированию исторической сознательности человека, под которой понимают "осмысление человеком своего положения в социальном времени и пространстве, своей связи с прошлым и будущим". 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9467" y="1295400"/>
            <a:ext cx="535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мамы и бабушки!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3307526"/>
            <a:ext cx="3642114" cy="33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3400" y="2912532"/>
            <a:ext cx="604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49" y="1861159"/>
            <a:ext cx="5532901" cy="301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4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5002" y="1039159"/>
            <a:ext cx="4809330" cy="1578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Проект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«Музейный комплекс в ДОУ»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2378745"/>
            <a:ext cx="3835400" cy="255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3" y="2726267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9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86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0267" y="1118544"/>
            <a:ext cx="6096000" cy="45253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Раздел 3 пункт 3.2.5. Федерального государственного образовательного стандарта  дошкольного образования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Взаимодействие с родителями по вопросам образования ребенка, непосредственное вовлечение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597377"/>
            <a:ext cx="6756399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Цель  проекта «Музейный комплекс в ДОУ»:</a:t>
            </a:r>
            <a:endParaRPr lang="ru-RU" sz="1600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Формирование культурно-эстетических компетенций дошкольников посредством создания мини-музеев в детском саду. </a:t>
            </a:r>
            <a:endParaRPr lang="ru-RU" sz="1600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Задачи проектной деятельности</a:t>
            </a:r>
            <a:endParaRPr lang="ru-RU" sz="1600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Вовлечь воспитателей, родителей и детей в совместную деятельность по созданию мини-музеев в детском саду;</a:t>
            </a:r>
            <a:endParaRPr lang="ru-RU" sz="1600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Раскрыть интеллектуальные и творческие способности личности ребенка и взрослого,   сформировать суждения и оценки, вызвать интерес к посещению музеев;</a:t>
            </a:r>
            <a:endParaRPr lang="ru-RU" sz="1600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Разработать план по созданию и  использованию мини-музеев;</a:t>
            </a:r>
            <a:endParaRPr lang="ru-RU" sz="1600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Сформировать у детей элементарные представления о создании музейной коллекции, прививать интерес к экспонатам мини-музеев, воспитать бережное отношение к музейным  предметам, как результату труда и творчества;</a:t>
            </a:r>
            <a:endParaRPr lang="ru-RU" sz="16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AutoShape 2" descr="https://apf.mail.ru/cgi-bin/readmsg/IMG_20161129_081605.jpg?id=14803998870000000126%3B0%3B6&amp;x-email=pep842%40mail.ru&amp;exif=1&amp;bs=3948&amp;bl=744515&amp;ct=image%2Fjpeg&amp;cn=IMG_20161129_081605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199" y="1301625"/>
            <a:ext cx="6951133" cy="354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Этапы реализации проекта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1.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Взрослые и дети, следуя своим моделям, создают мини-музеи в группе.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2.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Родители приносят экспонаты, помогают в оформлении.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3.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Воспитатели вместе с детьми разрабатывают содержание экскурсий по своему музею,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причем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сами дошкольники по желанию становятся экскурсоводами.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9099" l="3143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92" y="3686175"/>
            <a:ext cx="33337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6769" y="1000668"/>
            <a:ext cx="3951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Брошюра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Роль музеев в воспитании»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18148"/>
          <a:stretch/>
        </p:blipFill>
        <p:spPr>
          <a:xfrm>
            <a:off x="2345266" y="1863135"/>
            <a:ext cx="7416800" cy="4292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491" y="1246909"/>
            <a:ext cx="526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Экспонаты используются в разных видах деятельности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34" y="2091512"/>
            <a:ext cx="3947348" cy="222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17" y="2019300"/>
            <a:ext cx="211455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08" y="4563533"/>
            <a:ext cx="2923820" cy="219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90"/>
          <a:stretch/>
        </p:blipFill>
        <p:spPr>
          <a:xfrm>
            <a:off x="2457216" y="5012265"/>
            <a:ext cx="4267200" cy="1744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6" y="2271428"/>
            <a:ext cx="3060701" cy="204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552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1099" y="621212"/>
            <a:ext cx="4931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Коллекции «Народное творчество». 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8017" y="1953686"/>
            <a:ext cx="3949698" cy="2633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8" y="3539065"/>
            <a:ext cx="3644900" cy="2429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3539065"/>
            <a:ext cx="3644900" cy="2429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9600" y="2052933"/>
            <a:ext cx="2899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Мини –музей «Народная игрушка. Русская Матрешка»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444</Words>
  <Application>Microsoft Office PowerPoint</Application>
  <PresentationFormat>Широкоэкранный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BatangChe</vt:lpstr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12</cp:revision>
  <dcterms:created xsi:type="dcterms:W3CDTF">2016-12-04T07:05:40Z</dcterms:created>
  <dcterms:modified xsi:type="dcterms:W3CDTF">2016-12-06T11:26:52Z</dcterms:modified>
</cp:coreProperties>
</file>